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0" r:id="rId6"/>
    <p:sldId id="261" r:id="rId7"/>
    <p:sldId id="263" r:id="rId8"/>
    <p:sldId id="264" r:id="rId9"/>
    <p:sldId id="268" r:id="rId10"/>
    <p:sldId id="265" r:id="rId11"/>
    <p:sldId id="262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61"/>
  </p:normalViewPr>
  <p:slideViewPr>
    <p:cSldViewPr snapToGrid="0" snapToObjects="1">
      <p:cViewPr varScale="1">
        <p:scale>
          <a:sx n="119" d="100"/>
          <a:sy n="119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4235850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4" y="421100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362666"/>
            <a:ext cx="7136667" cy="203194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5292001"/>
            <a:ext cx="7136667" cy="203194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2335685"/>
            <a:ext cx="7136700" cy="136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3800052"/>
            <a:ext cx="48705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739800"/>
            <a:ext cx="8520600" cy="2051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3994200"/>
            <a:ext cx="8520600" cy="142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3429200"/>
            <a:ext cx="9144000" cy="34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1086400"/>
            <a:ext cx="8571300" cy="1256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688233"/>
            <a:ext cx="39999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688233"/>
            <a:ext cx="39999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386233"/>
            <a:ext cx="4045200" cy="2234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3635833"/>
            <a:ext cx="40452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5640966"/>
            <a:ext cx="5998800" cy="798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en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4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5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3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2335685"/>
            <a:ext cx="7136700" cy="136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GridSharing</a:t>
            </a:r>
            <a:r>
              <a:rPr lang="en-US" dirty="0" smtClean="0"/>
              <a:t> Simulator</a:t>
            </a:r>
            <a:endParaRPr lang="en" dirty="0"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3800052"/>
            <a:ext cx="4870500" cy="1056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David Cabinian and Bryce Rich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traCreditFail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73100"/>
            <a:ext cx="9144000" cy="551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1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rt2.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513" y="0"/>
            <a:ext cx="85629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09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Assignment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000" b="1" dirty="0" smtClean="0"/>
              <a:t>Goal: </a:t>
            </a:r>
            <a:r>
              <a:rPr lang="en-US" sz="2000" dirty="0" smtClean="0"/>
              <a:t>Teach the </a:t>
            </a:r>
            <a:r>
              <a:rPr lang="en-US" sz="2000" dirty="0" err="1" smtClean="0"/>
              <a:t>GridSharing</a:t>
            </a:r>
            <a:r>
              <a:rPr lang="en-US" sz="2000" dirty="0" smtClean="0"/>
              <a:t> framework and how different parameters affect performance</a:t>
            </a:r>
            <a:endParaRPr lang="en-US" sz="2000" b="1" dirty="0" smtClean="0"/>
          </a:p>
          <a:p>
            <a:pPr lvl="0">
              <a:spcBef>
                <a:spcPts val="0"/>
              </a:spcBef>
              <a:buNone/>
            </a:pPr>
            <a:r>
              <a:rPr lang="en-US" sz="2000" b="1" dirty="0" smtClean="0"/>
              <a:t>Objective</a:t>
            </a:r>
            <a:r>
              <a:rPr lang="en" sz="2000" b="1" dirty="0" smtClean="0"/>
              <a:t>:</a:t>
            </a:r>
            <a:r>
              <a:rPr lang="en-US" sz="2000" b="1" dirty="0" smtClean="0"/>
              <a:t> </a:t>
            </a:r>
            <a:r>
              <a:rPr lang="en" sz="2000" dirty="0" smtClean="0"/>
              <a:t>Create </a:t>
            </a:r>
            <a:r>
              <a:rPr lang="en" sz="2000" dirty="0"/>
              <a:t>a terminal application that computes shares allocated to servers in a </a:t>
            </a:r>
            <a:r>
              <a:rPr lang="en" sz="2000" dirty="0" err="1" smtClean="0"/>
              <a:t>GridSharing</a:t>
            </a:r>
            <a:r>
              <a:rPr lang="en" sz="2000" dirty="0" smtClean="0"/>
              <a:t> System</a:t>
            </a:r>
            <a:endParaRPr lang="en" sz="2000" dirty="0"/>
          </a:p>
          <a:p>
            <a:pPr lvl="0">
              <a:spcBef>
                <a:spcPts val="0"/>
              </a:spcBef>
              <a:buNone/>
            </a:pPr>
            <a:r>
              <a:rPr lang="en" sz="2000" b="1" dirty="0" smtClean="0"/>
              <a:t>Part</a:t>
            </a:r>
            <a:r>
              <a:rPr lang="en-US" sz="2000" b="1" dirty="0" smtClean="0"/>
              <a:t> </a:t>
            </a:r>
            <a:r>
              <a:rPr lang="en" sz="2000" b="1" dirty="0" smtClean="0"/>
              <a:t>1</a:t>
            </a:r>
            <a:r>
              <a:rPr lang="en" sz="2000" b="1" dirty="0"/>
              <a:t>: </a:t>
            </a:r>
            <a:r>
              <a:rPr lang="en" sz="2000" dirty="0"/>
              <a:t>Use Ito, Saito, and </a:t>
            </a:r>
            <a:r>
              <a:rPr lang="en" sz="2000" dirty="0" err="1"/>
              <a:t>Nishizeki’s</a:t>
            </a:r>
            <a:r>
              <a:rPr lang="en" sz="2000" dirty="0"/>
              <a:t> Share Assignment </a:t>
            </a:r>
            <a:r>
              <a:rPr lang="en-US" sz="2000" dirty="0" smtClean="0"/>
              <a:t>Scheme </a:t>
            </a:r>
            <a:r>
              <a:rPr lang="en" sz="2000" dirty="0" smtClean="0"/>
              <a:t>to </a:t>
            </a:r>
            <a:r>
              <a:rPr lang="en" sz="2000" dirty="0"/>
              <a:t>determine which servers get which shares.</a:t>
            </a:r>
          </a:p>
          <a:p>
            <a:pPr lvl="0"/>
            <a:r>
              <a:rPr lang="en" sz="2000" b="1" dirty="0" smtClean="0"/>
              <a:t>Part</a:t>
            </a:r>
            <a:r>
              <a:rPr lang="en-US" sz="2000" b="1" dirty="0" smtClean="0"/>
              <a:t> </a:t>
            </a:r>
            <a:r>
              <a:rPr lang="en" sz="2000" b="1" dirty="0" smtClean="0"/>
              <a:t>2</a:t>
            </a:r>
            <a:r>
              <a:rPr lang="en" sz="2000" b="1" dirty="0"/>
              <a:t>: </a:t>
            </a:r>
            <a:r>
              <a:rPr lang="en" sz="2000" dirty="0"/>
              <a:t>Implement </a:t>
            </a:r>
            <a:r>
              <a:rPr lang="en" sz="2000" dirty="0" err="1" smtClean="0"/>
              <a:t>GridSharing</a:t>
            </a:r>
            <a:r>
              <a:rPr lang="en-US" sz="2000" dirty="0"/>
              <a:t> Framework </a:t>
            </a:r>
            <a:r>
              <a:rPr lang="en-US" sz="2000" dirty="0" smtClean="0"/>
              <a:t>as a simulator</a:t>
            </a:r>
            <a:endParaRPr lang="en" sz="2000" dirty="0"/>
          </a:p>
          <a:p>
            <a:pPr lvl="0">
              <a:spcBef>
                <a:spcPts val="0"/>
              </a:spcBef>
              <a:buNone/>
            </a:pP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Part</a:t>
            </a:r>
            <a:r>
              <a:rPr lang="en-US" dirty="0"/>
              <a:t> </a:t>
            </a:r>
            <a:r>
              <a:rPr lang="en" dirty="0" smtClean="0"/>
              <a:t>2</a:t>
            </a:r>
            <a:r>
              <a:rPr lang="en" dirty="0"/>
              <a:t>: Implement </a:t>
            </a:r>
            <a:r>
              <a:rPr lang="en" dirty="0" err="1" smtClean="0"/>
              <a:t>GridSharing</a:t>
            </a:r>
            <a:r>
              <a:rPr lang="en-US" dirty="0" smtClean="0"/>
              <a:t> Simulator</a:t>
            </a:r>
            <a:endParaRPr lang="en" dirty="0"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355464"/>
            <a:ext cx="8520600" cy="473666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b="1" dirty="0"/>
              <a:t>User Input Parameters: </a:t>
            </a:r>
            <a:r>
              <a:rPr lang="en" sz="2000" dirty="0"/>
              <a:t>Leaking, Byzantine, Crashed </a:t>
            </a:r>
            <a:r>
              <a:rPr lang="en" sz="2000" dirty="0" smtClean="0"/>
              <a:t>servers, </a:t>
            </a:r>
            <a:r>
              <a:rPr lang="en" sz="2000" dirty="0"/>
              <a:t>Number of </a:t>
            </a:r>
            <a:r>
              <a:rPr lang="en" sz="2000" dirty="0" smtClean="0"/>
              <a:t>rows</a:t>
            </a:r>
            <a:endParaRPr lang="en" sz="2000" dirty="0"/>
          </a:p>
          <a:p>
            <a:pPr lvl="0">
              <a:spcBef>
                <a:spcPts val="0"/>
              </a:spcBef>
              <a:buNone/>
            </a:pPr>
            <a:r>
              <a:rPr lang="en" sz="2000" b="1" dirty="0"/>
              <a:t>Display Stats: </a:t>
            </a:r>
            <a:r>
              <a:rPr lang="en-US" sz="2000" dirty="0" smtClean="0"/>
              <a:t>[</a:t>
            </a:r>
            <a:r>
              <a:rPr lang="en" sz="2000" dirty="0" smtClean="0"/>
              <a:t>Number </a:t>
            </a:r>
            <a:r>
              <a:rPr lang="en" sz="2000" dirty="0"/>
              <a:t>of Servers, Number of </a:t>
            </a:r>
            <a:r>
              <a:rPr lang="en" sz="2000" dirty="0" smtClean="0"/>
              <a:t>Shares</a:t>
            </a:r>
            <a:r>
              <a:rPr lang="en-US" sz="2000" dirty="0" smtClean="0"/>
              <a:t>]</a:t>
            </a:r>
            <a:r>
              <a:rPr lang="en" sz="2000" dirty="0" smtClean="0"/>
              <a:t> for </a:t>
            </a:r>
            <a:r>
              <a:rPr lang="en" sz="2000" dirty="0"/>
              <a:t>a given number of </a:t>
            </a:r>
            <a:r>
              <a:rPr lang="en" sz="2000" dirty="0" smtClean="0"/>
              <a:t>rows</a:t>
            </a:r>
            <a:endParaRPr lang="en-US" sz="2000" dirty="0" smtClean="0"/>
          </a:p>
          <a:p>
            <a:pPr lvl="0">
              <a:spcBef>
                <a:spcPts val="0"/>
              </a:spcBef>
              <a:buNone/>
            </a:pPr>
            <a:r>
              <a:rPr lang="en-US" sz="2000" b="1" dirty="0" smtClean="0"/>
              <a:t>Display Shares: </a:t>
            </a:r>
            <a:r>
              <a:rPr lang="en-US" sz="2000" dirty="0" smtClean="0"/>
              <a:t>Display the share allocation in a table</a:t>
            </a:r>
            <a:endParaRPr lang="en-US" sz="2000" dirty="0"/>
          </a:p>
          <a:p>
            <a:pPr lvl="0">
              <a:spcBef>
                <a:spcPts val="0"/>
              </a:spcBef>
              <a:buNone/>
            </a:pPr>
            <a:r>
              <a:rPr lang="en" sz="2000" b="1" dirty="0" smtClean="0"/>
              <a:t>Plots: </a:t>
            </a:r>
            <a:r>
              <a:rPr lang="en" sz="2000" dirty="0"/>
              <a:t>[Change in Min Servers, Server Blowup, Shares] as a function of </a:t>
            </a:r>
            <a:r>
              <a:rPr lang="en" sz="2000" dirty="0" smtClean="0"/>
              <a:t>rows</a:t>
            </a:r>
            <a:endParaRPr lang="en-US" sz="2000" dirty="0" smtClean="0"/>
          </a:p>
          <a:p>
            <a:pPr lvl="0">
              <a:spcBef>
                <a:spcPts val="0"/>
              </a:spcBef>
              <a:buNone/>
            </a:pPr>
            <a:r>
              <a:rPr lang="en-US" sz="2000" b="1" dirty="0" smtClean="0"/>
              <a:t>Export Shares</a:t>
            </a:r>
            <a:r>
              <a:rPr lang="en-US" sz="2000" dirty="0" smtClean="0"/>
              <a:t>: Save </a:t>
            </a:r>
            <a:r>
              <a:rPr lang="en-US" sz="2000" dirty="0" err="1" smtClean="0"/>
              <a:t>GridSharing</a:t>
            </a:r>
            <a:r>
              <a:rPr lang="en-US" sz="2000" dirty="0" smtClean="0"/>
              <a:t> share allocation table to .CSV file</a:t>
            </a:r>
            <a:endParaRPr lang="en" sz="2000" dirty="0"/>
          </a:p>
          <a:p>
            <a:pPr lvl="0">
              <a:spcBef>
                <a:spcPts val="0"/>
              </a:spcBef>
              <a:buNone/>
            </a:pPr>
            <a:r>
              <a:rPr lang="en" sz="2000" b="1" dirty="0"/>
              <a:t>Extra </a:t>
            </a:r>
            <a:r>
              <a:rPr lang="en" sz="2000" b="1" dirty="0" smtClean="0"/>
              <a:t>Credit</a:t>
            </a:r>
            <a:r>
              <a:rPr lang="en-US" sz="2000" b="1" dirty="0" smtClean="0"/>
              <a:t>: </a:t>
            </a:r>
          </a:p>
          <a:p>
            <a:pPr lvl="0">
              <a:spcBef>
                <a:spcPts val="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1. Generate shares using </a:t>
            </a:r>
            <a:r>
              <a:rPr lang="en-US" sz="2000" dirty="0" err="1" smtClean="0"/>
              <a:t>GridSharing</a:t>
            </a:r>
            <a:r>
              <a:rPr lang="en-US" sz="2000" dirty="0" smtClean="0"/>
              <a:t> and secret string</a:t>
            </a:r>
          </a:p>
          <a:p>
            <a:pPr lvl="0">
              <a:spcBef>
                <a:spcPts val="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2. </a:t>
            </a:r>
            <a:r>
              <a:rPr lang="en-US" sz="2000" dirty="0"/>
              <a:t>A</a:t>
            </a:r>
            <a:r>
              <a:rPr lang="en" sz="2000" dirty="0" err="1" smtClean="0"/>
              <a:t>ttempt</a:t>
            </a:r>
            <a:r>
              <a:rPr lang="en" sz="2000" dirty="0" smtClean="0"/>
              <a:t> </a:t>
            </a:r>
            <a:r>
              <a:rPr lang="en" sz="2000" dirty="0"/>
              <a:t>to retrieve it </a:t>
            </a:r>
            <a:r>
              <a:rPr lang="en-US" sz="2000" dirty="0" smtClean="0"/>
              <a:t>using set of servers</a:t>
            </a:r>
            <a:endParaRPr lang="e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" sz="2000" b="1" dirty="0"/>
              <a:t>Part</a:t>
            </a:r>
            <a:r>
              <a:rPr lang="en-US" sz="2000" b="1" dirty="0"/>
              <a:t> </a:t>
            </a:r>
            <a:r>
              <a:rPr lang="en" sz="2000" b="1" dirty="0"/>
              <a:t>1: </a:t>
            </a:r>
            <a:r>
              <a:rPr lang="en" sz="2000" dirty="0"/>
              <a:t>Use Ito, Saito, and </a:t>
            </a:r>
            <a:r>
              <a:rPr lang="en" sz="2000" dirty="0" err="1"/>
              <a:t>Nishizeki’s</a:t>
            </a:r>
            <a:r>
              <a:rPr lang="en" sz="2000" dirty="0"/>
              <a:t> Share Assignment </a:t>
            </a:r>
            <a:r>
              <a:rPr lang="en-US" sz="2000" dirty="0" smtClean="0"/>
              <a:t>Scheme </a:t>
            </a:r>
            <a:r>
              <a:rPr lang="en" sz="2000" dirty="0" smtClean="0"/>
              <a:t>to </a:t>
            </a:r>
            <a:r>
              <a:rPr lang="en" sz="2000" dirty="0"/>
              <a:t>determine which servers get which </a:t>
            </a:r>
            <a:r>
              <a:rPr lang="en" sz="2000" dirty="0" smtClean="0"/>
              <a:t>shares</a:t>
            </a:r>
            <a:endParaRPr lang="en-US" sz="2000" dirty="0" smtClean="0"/>
          </a:p>
          <a:p>
            <a:pPr lvl="0"/>
            <a:r>
              <a:rPr lang="en-US" sz="2000" dirty="0"/>
              <a:t>	</a:t>
            </a:r>
            <a:r>
              <a:rPr lang="en-US" sz="2000" dirty="0" smtClean="0"/>
              <a:t>- Using Python</a:t>
            </a:r>
          </a:p>
          <a:p>
            <a:pPr lvl="0"/>
            <a:r>
              <a:rPr lang="en-US" sz="2000" dirty="0"/>
              <a:t>	</a:t>
            </a:r>
            <a:r>
              <a:rPr lang="en-US" sz="2000" dirty="0" smtClean="0"/>
              <a:t>- Table printing library: </a:t>
            </a:r>
            <a:r>
              <a:rPr lang="en-US" sz="2000" dirty="0" err="1" smtClean="0"/>
              <a:t>PrettyTable</a:t>
            </a:r>
            <a:endParaRPr lang="en" sz="2000" dirty="0"/>
          </a:p>
          <a:p>
            <a:pPr lvl="0"/>
            <a:r>
              <a:rPr lang="en" sz="2000" b="1" dirty="0"/>
              <a:t>Part</a:t>
            </a:r>
            <a:r>
              <a:rPr lang="en-US" sz="2000" b="1" dirty="0"/>
              <a:t> </a:t>
            </a:r>
            <a:r>
              <a:rPr lang="en" sz="2000" b="1" dirty="0"/>
              <a:t>2: </a:t>
            </a:r>
            <a:r>
              <a:rPr lang="en" sz="2000" dirty="0"/>
              <a:t>Implement </a:t>
            </a:r>
            <a:r>
              <a:rPr lang="en" sz="2000" dirty="0" err="1" smtClean="0"/>
              <a:t>GridSharing</a:t>
            </a:r>
            <a:r>
              <a:rPr lang="en-US" sz="2000" dirty="0" smtClean="0"/>
              <a:t> Simulator</a:t>
            </a:r>
          </a:p>
          <a:p>
            <a:pPr lvl="0"/>
            <a:r>
              <a:rPr lang="en-US" sz="2000" dirty="0"/>
              <a:t>	</a:t>
            </a:r>
            <a:r>
              <a:rPr lang="en-US" sz="2000" dirty="0" smtClean="0"/>
              <a:t>- Using Python</a:t>
            </a:r>
          </a:p>
          <a:p>
            <a:pPr lvl="0"/>
            <a:r>
              <a:rPr lang="en-US" sz="2000" dirty="0"/>
              <a:t>	</a:t>
            </a:r>
            <a:r>
              <a:rPr lang="en-US" sz="2000" dirty="0" smtClean="0"/>
              <a:t>- Plotting library: </a:t>
            </a:r>
            <a:r>
              <a:rPr lang="en-US" sz="2000" dirty="0" err="1" smtClean="0"/>
              <a:t>Pyplot</a:t>
            </a:r>
            <a:endParaRPr lang="en-US" sz="2000" dirty="0" smtClean="0"/>
          </a:p>
          <a:p>
            <a:pPr lvl="0"/>
            <a:r>
              <a:rPr lang="en-US" dirty="0" smtClean="0"/>
              <a:t>	- CSV library: CSV</a:t>
            </a:r>
            <a:endParaRPr lang="e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8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Demo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rt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907" y="290456"/>
            <a:ext cx="8520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84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rt2.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61988"/>
            <a:ext cx="9144000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0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traCreditWorking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7910"/>
            <a:ext cx="9144000" cy="554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238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8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171</Words>
  <Application>Microsoft Macintosh PowerPoint</Application>
  <PresentationFormat>On-screen Show (4:3)</PresentationFormat>
  <Paragraphs>26</Paragraphs>
  <Slides>11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Open Sans</vt:lpstr>
      <vt:lpstr>PT Sans Narrow</vt:lpstr>
      <vt:lpstr>Arial</vt:lpstr>
      <vt:lpstr>tropic</vt:lpstr>
      <vt:lpstr>GridSharing Simulator</vt:lpstr>
      <vt:lpstr>Assignment</vt:lpstr>
      <vt:lpstr>Part 2: Implement GridSharing Simulator</vt:lpstr>
      <vt:lpstr>Solution</vt:lpstr>
      <vt:lpstr>Demo</vt:lpstr>
      <vt:lpstr>PowerPoint Presentation</vt:lpstr>
      <vt:lpstr>PowerPoint Presentation</vt:lpstr>
      <vt:lpstr>PowerPoint Presentation</vt:lpstr>
      <vt:lpstr>Extra Demos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 Assignment and Grid Sharing Project</dc:title>
  <cp:lastModifiedBy>David Cabinian</cp:lastModifiedBy>
  <cp:revision>9</cp:revision>
  <dcterms:modified xsi:type="dcterms:W3CDTF">2017-04-25T01:20:30Z</dcterms:modified>
</cp:coreProperties>
</file>